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pPr/>
              <a:t>11. 4. 2025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16-02-20-1455991278-9272735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616" y="1"/>
            <a:ext cx="10651890" cy="708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282154"/>
          </a:xfrm>
        </p:spPr>
        <p:txBody>
          <a:bodyPr>
            <a:normAutofit fontScale="90000"/>
          </a:bodyPr>
          <a:lstStyle/>
          <a:p>
            <a:r>
              <a:rPr lang="sk-SK" sz="4800" b="1" dirty="0" smtClean="0"/>
              <a:t>Seminár z Evanjelického náboženstva </a:t>
            </a:r>
            <a:br>
              <a:rPr lang="sk-SK" sz="4800" b="1" dirty="0" smtClean="0"/>
            </a:br>
            <a:r>
              <a:rPr lang="sk-SK" sz="4800" b="1" dirty="0" smtClean="0"/>
              <a:t>v anglickom jazyku (SEA)</a:t>
            </a:r>
            <a:endParaRPr lang="sk-SK" sz="4800" b="1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sk-SK" sz="3400" dirty="0" smtClean="0"/>
              <a:t>pre V.A5 + V.B5 + oktávu</a:t>
            </a:r>
          </a:p>
          <a:p>
            <a:r>
              <a:rPr lang="sk-SK" sz="3400" dirty="0" smtClean="0"/>
              <a:t>2 hodiny týždenne </a:t>
            </a:r>
          </a:p>
          <a:p>
            <a:r>
              <a:rPr lang="sk-SK" sz="3400" dirty="0" smtClean="0"/>
              <a:t>príprava na maturitnú skúšku</a:t>
            </a:r>
          </a:p>
          <a:p>
            <a:pPr>
              <a:buNone/>
            </a:pPr>
            <a:endParaRPr lang="sk-SK" sz="3400" dirty="0" smtClean="0"/>
          </a:p>
        </p:txBody>
      </p:sp>
    </p:spTree>
    <p:extLst>
      <p:ext uri="{BB962C8B-B14F-4D97-AF65-F5344CB8AC3E}">
        <p14:creationId xmlns:p14="http://schemas.microsoft.com/office/powerpoint/2010/main" val="41663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16-02-20-1455991278-9272735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616" y="1"/>
            <a:ext cx="10651890" cy="708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282154"/>
          </a:xfrm>
        </p:spPr>
        <p:txBody>
          <a:bodyPr>
            <a:normAutofit fontScale="90000"/>
          </a:bodyPr>
          <a:lstStyle/>
          <a:p>
            <a:r>
              <a:rPr lang="sk-SK" sz="4800" b="1" dirty="0" smtClean="0"/>
              <a:t>Seminár z Evanjelického náboženstva </a:t>
            </a:r>
            <a:br>
              <a:rPr lang="sk-SK" sz="4800" b="1" dirty="0" smtClean="0"/>
            </a:br>
            <a:r>
              <a:rPr lang="sk-SK" sz="4800" b="1" dirty="0" smtClean="0"/>
              <a:t>v slovenskom jazyku (SEN)  </a:t>
            </a:r>
            <a:endParaRPr lang="sk-SK" sz="4800" b="1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sk-SK" sz="3400" dirty="0" smtClean="0"/>
              <a:t>pre IV.A4 + V.A5 + V.B5 + oktávu</a:t>
            </a:r>
          </a:p>
          <a:p>
            <a:r>
              <a:rPr lang="sk-SK" sz="3400" dirty="0" smtClean="0"/>
              <a:t>2 hodiny týždenne</a:t>
            </a:r>
          </a:p>
          <a:p>
            <a:r>
              <a:rPr lang="sk-SK" sz="3400" dirty="0" smtClean="0"/>
              <a:t>príprava na maturitnú skúšku </a:t>
            </a:r>
          </a:p>
          <a:p>
            <a:pPr>
              <a:buNone/>
            </a:pPr>
            <a:endParaRPr lang="sk-SK" sz="3400" dirty="0" smtClean="0"/>
          </a:p>
        </p:txBody>
      </p:sp>
    </p:spTree>
    <p:extLst>
      <p:ext uri="{BB962C8B-B14F-4D97-AF65-F5344CB8AC3E}">
        <p14:creationId xmlns:p14="http://schemas.microsoft.com/office/powerpoint/2010/main" val="41663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</Words>
  <Application>Microsoft Office PowerPoint</Application>
  <PresentationFormat>Prezentácia na obrazovke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3" baseType="lpstr">
      <vt:lpstr>Motív Office</vt:lpstr>
      <vt:lpstr>Seminár z Evanjelického náboženstva  v anglickom jazyku (SEA)</vt:lpstr>
      <vt:lpstr>Seminár z Evanjelického náboženstva  v slovenskom jazyku (SEN)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 z Evanjelického náboženstva v anglickom jazyku (SEA)</dc:title>
  <dc:creator>User</dc:creator>
  <cp:lastModifiedBy>Janka Záborská</cp:lastModifiedBy>
  <cp:revision>6</cp:revision>
  <dcterms:created xsi:type="dcterms:W3CDTF">2017-04-23T18:32:27Z</dcterms:created>
  <dcterms:modified xsi:type="dcterms:W3CDTF">2025-04-11T11:11:32Z</dcterms:modified>
</cp:coreProperties>
</file>